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210 수퍼사이즈 Black Box" charset="1" panose="02020503020101020101"/>
      <p:regular r:id="rId10"/>
    </p:embeddedFont>
    <p:embeddedFont>
      <p:font typeface="210 수퍼사이즈 Black Box Italics" charset="1" panose="02020503020101020101"/>
      <p:regular r:id="rId11"/>
    </p:embeddedFont>
    <p:embeddedFont>
      <p:font typeface="Inter" charset="1" panose="020B0502030000000004"/>
      <p:regular r:id="rId12"/>
    </p:embeddedFont>
    <p:embeddedFont>
      <p:font typeface="Inter Bold" charset="1" panose="020B0802030000000004"/>
      <p:regular r:id="rId13"/>
    </p:embeddedFont>
    <p:embeddedFont>
      <p:font typeface="Inter Italics" charset="1" panose="020B0502030000000004"/>
      <p:regular r:id="rId14"/>
    </p:embeddedFont>
    <p:embeddedFont>
      <p:font typeface="Inter Bold Italics" charset="1" panose="020B0802030000000004"/>
      <p:regular r:id="rId15"/>
    </p:embeddedFont>
    <p:embeddedFont>
      <p:font typeface="Inter Thin" charset="1" panose="020B0A02050000000004"/>
      <p:regular r:id="rId16"/>
    </p:embeddedFont>
    <p:embeddedFont>
      <p:font typeface="Inter Thin Italics" charset="1" panose="020B0A02050000000004"/>
      <p:regular r:id="rId17"/>
    </p:embeddedFont>
    <p:embeddedFont>
      <p:font typeface="Inter Extra-Light" charset="1" panose="02000503000000020004"/>
      <p:regular r:id="rId18"/>
    </p:embeddedFont>
    <p:embeddedFont>
      <p:font typeface="Inter Light" charset="1" panose="02000503000000020004"/>
      <p:regular r:id="rId19"/>
    </p:embeddedFont>
    <p:embeddedFont>
      <p:font typeface="Inter Medium" charset="1" panose="02000503000000020004"/>
      <p:regular r:id="rId20"/>
    </p:embeddedFont>
    <p:embeddedFont>
      <p:font typeface="Inter Semi-Bold" charset="1" panose="02000503000000020004"/>
      <p:regular r:id="rId21"/>
    </p:embeddedFont>
    <p:embeddedFont>
      <p:font typeface="Inter Ultra-Bold" charset="1" panose="02000503000000020004"/>
      <p:regular r:id="rId22"/>
    </p:embeddedFont>
    <p:embeddedFont>
      <p:font typeface="Inter Heavy" charset="1" panose="0200050300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jpeg" Type="http://schemas.openxmlformats.org/officeDocument/2006/relationships/image"/><Relationship Id="rId11" Target="../media/image33.jpeg" Type="http://schemas.openxmlformats.org/officeDocument/2006/relationships/image"/><Relationship Id="rId12" Target="../media/image34.jpeg" Type="http://schemas.openxmlformats.org/officeDocument/2006/relationships/image"/><Relationship Id="rId13" Target="../media/image35.png" Type="http://schemas.openxmlformats.org/officeDocument/2006/relationships/image"/><Relationship Id="rId14" Target="../media/image36.jpeg" Type="http://schemas.openxmlformats.org/officeDocument/2006/relationships/image"/><Relationship Id="rId15" Target="../media/image37.png" Type="http://schemas.openxmlformats.org/officeDocument/2006/relationships/image"/><Relationship Id="rId16" Target="../media/image38.png" Type="http://schemas.openxmlformats.org/officeDocument/2006/relationships/image"/><Relationship Id="rId17" Target="../media/image39.png" Type="http://schemas.openxmlformats.org/officeDocument/2006/relationships/image"/><Relationship Id="rId18" Target="../media/image40.png" Type="http://schemas.openxmlformats.org/officeDocument/2006/relationships/image"/><Relationship Id="rId19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090" r="0" b="-1009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-2454322"/>
            <a:ext cx="25869719" cy="16296908"/>
            <a:chOff x="0" y="0"/>
            <a:chExt cx="34492959" cy="217292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492946" cy="21729192"/>
            </a:xfrm>
            <a:custGeom>
              <a:avLst/>
              <a:gdLst/>
              <a:ahLst/>
              <a:cxnLst/>
              <a:rect r="r" b="b" t="t" l="l"/>
              <a:pathLst>
                <a:path h="21729192" w="34492946">
                  <a:moveTo>
                    <a:pt x="0" y="0"/>
                  </a:moveTo>
                  <a:lnTo>
                    <a:pt x="34492946" y="0"/>
                  </a:lnTo>
                  <a:lnTo>
                    <a:pt x="34492946" y="21729192"/>
                  </a:lnTo>
                  <a:lnTo>
                    <a:pt x="0" y="21729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527" r="0" b="-952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970805" cy="13842585"/>
            <a:chOff x="0" y="0"/>
            <a:chExt cx="10627740" cy="18456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27741" cy="18456783"/>
            </a:xfrm>
            <a:custGeom>
              <a:avLst/>
              <a:gdLst/>
              <a:ahLst/>
              <a:cxnLst/>
              <a:rect r="r" b="b" t="t" l="l"/>
              <a:pathLst>
                <a:path h="18456783" w="10627741">
                  <a:moveTo>
                    <a:pt x="0" y="0"/>
                  </a:moveTo>
                  <a:lnTo>
                    <a:pt x="10627741" y="0"/>
                  </a:lnTo>
                  <a:lnTo>
                    <a:pt x="10627741" y="18456783"/>
                  </a:lnTo>
                  <a:lnTo>
                    <a:pt x="0" y="18456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24784" y="4107652"/>
            <a:ext cx="16838432" cy="355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1"/>
              </a:lnSpc>
            </a:pPr>
            <a:r>
              <a:rPr lang="en-US" sz="9768" spc="-340">
                <a:solidFill>
                  <a:srgbClr val="FFFFFF"/>
                </a:solidFill>
                <a:latin typeface="210 수퍼사이즈 Black Box"/>
              </a:rPr>
              <a:t>ZUKO: THE PATH TO REDEMPTION</a:t>
            </a:r>
          </a:p>
          <a:p>
            <a:pPr algn="ctr">
              <a:lnSpc>
                <a:spcPts val="967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090" r="0" b="-1009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2398541"/>
            <a:ext cx="18170027" cy="426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23"/>
              </a:lnSpc>
            </a:pPr>
            <a:r>
              <a:rPr lang="en-US" sz="16849" spc="-1078">
                <a:solidFill>
                  <a:srgbClr val="FFFFFF"/>
                </a:solidFill>
                <a:latin typeface="Inter Bold"/>
              </a:rPr>
              <a:t>THX</a:t>
            </a:r>
          </a:p>
          <a:p>
            <a:pPr algn="ctr">
              <a:lnSpc>
                <a:spcPts val="17419"/>
              </a:lnSpc>
            </a:pPr>
            <a:r>
              <a:rPr lang="en-US" sz="16749" spc="-1071">
                <a:solidFill>
                  <a:srgbClr val="FFFFFF"/>
                </a:solidFill>
                <a:latin typeface="Inter Bold"/>
              </a:rPr>
              <a:t>FOR  ATTENTION!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03216" y="9832219"/>
            <a:ext cx="7084784" cy="31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3"/>
              </a:lnSpc>
            </a:pPr>
            <a:r>
              <a:rPr lang="en-US" sz="2288" spc="-146">
                <a:solidFill>
                  <a:srgbClr val="FFFFFF"/>
                </a:solidFill>
                <a:latin typeface="Inter"/>
              </a:rPr>
              <a:t>MADE BY RUSHAN SHAFEEV AND ARTEMY DADYKOV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10090" r="0" b="-1009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35452"/>
            <a:ext cx="14670241" cy="144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8"/>
              </a:lnSpc>
            </a:pPr>
            <a:r>
              <a:rPr lang="en-US" sz="10507" spc="-672">
                <a:solidFill>
                  <a:srgbClr val="FFFFFF"/>
                </a:solidFill>
                <a:latin typeface="Inter Bold"/>
              </a:rPr>
              <a:t>Идея проекта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197473" y="-1237495"/>
            <a:ext cx="7553061" cy="12764226"/>
          </a:xfrm>
          <a:custGeom>
            <a:avLst/>
            <a:gdLst/>
            <a:ahLst/>
            <a:cxnLst/>
            <a:rect r="r" b="b" t="t" l="l"/>
            <a:pathLst>
              <a:path h="12764226" w="7553061">
                <a:moveTo>
                  <a:pt x="0" y="0"/>
                </a:moveTo>
                <a:lnTo>
                  <a:pt x="7553062" y="0"/>
                </a:lnTo>
                <a:lnTo>
                  <a:pt x="7553062" y="12764225"/>
                </a:lnTo>
                <a:lnTo>
                  <a:pt x="0" y="12764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95796" y="-410681"/>
            <a:ext cx="6156415" cy="11110597"/>
            <a:chOff x="0" y="0"/>
            <a:chExt cx="8208553" cy="148141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08518" cy="14814169"/>
            </a:xfrm>
            <a:custGeom>
              <a:avLst/>
              <a:gdLst/>
              <a:ahLst/>
              <a:cxnLst/>
              <a:rect r="r" b="b" t="t" l="l"/>
              <a:pathLst>
                <a:path h="14814169" w="8208518">
                  <a:moveTo>
                    <a:pt x="5908421" y="14814169"/>
                  </a:moveTo>
                  <a:cubicBezTo>
                    <a:pt x="5342255" y="14814169"/>
                    <a:pt x="4722622" y="14629383"/>
                    <a:pt x="4120769" y="14280896"/>
                  </a:cubicBezTo>
                  <a:lnTo>
                    <a:pt x="4105910" y="14272006"/>
                  </a:lnTo>
                  <a:lnTo>
                    <a:pt x="4091051" y="14280896"/>
                  </a:lnTo>
                  <a:cubicBezTo>
                    <a:pt x="3489198" y="14629510"/>
                    <a:pt x="2869438" y="14814169"/>
                    <a:pt x="2303399" y="14814169"/>
                  </a:cubicBezTo>
                  <a:cubicBezTo>
                    <a:pt x="1498981" y="14814169"/>
                    <a:pt x="825500" y="14450695"/>
                    <a:pt x="459105" y="13813028"/>
                  </a:cubicBezTo>
                  <a:cubicBezTo>
                    <a:pt x="0" y="13020421"/>
                    <a:pt x="89408" y="11953748"/>
                    <a:pt x="703199" y="10893044"/>
                  </a:cubicBezTo>
                  <a:lnTo>
                    <a:pt x="712089" y="10878185"/>
                  </a:lnTo>
                  <a:lnTo>
                    <a:pt x="703199" y="10863325"/>
                  </a:lnTo>
                  <a:cubicBezTo>
                    <a:pt x="306832" y="10178034"/>
                    <a:pt x="125095" y="9483725"/>
                    <a:pt x="178816" y="8852154"/>
                  </a:cubicBezTo>
                  <a:cubicBezTo>
                    <a:pt x="229489" y="8277099"/>
                    <a:pt x="479806" y="7770623"/>
                    <a:pt x="887984" y="7430898"/>
                  </a:cubicBezTo>
                  <a:lnTo>
                    <a:pt x="914781" y="7407022"/>
                  </a:lnTo>
                  <a:lnTo>
                    <a:pt x="887984" y="7383145"/>
                  </a:lnTo>
                  <a:cubicBezTo>
                    <a:pt x="482727" y="7040499"/>
                    <a:pt x="229489" y="6536944"/>
                    <a:pt x="178816" y="5961888"/>
                  </a:cubicBezTo>
                  <a:cubicBezTo>
                    <a:pt x="125222" y="5333238"/>
                    <a:pt x="303911" y="4636008"/>
                    <a:pt x="703199" y="3947795"/>
                  </a:cubicBezTo>
                  <a:lnTo>
                    <a:pt x="712089" y="3932936"/>
                  </a:lnTo>
                  <a:lnTo>
                    <a:pt x="703199" y="3918077"/>
                  </a:lnTo>
                  <a:cubicBezTo>
                    <a:pt x="89408" y="2857373"/>
                    <a:pt x="0" y="1793621"/>
                    <a:pt x="458851" y="1001141"/>
                  </a:cubicBezTo>
                  <a:cubicBezTo>
                    <a:pt x="825373" y="363474"/>
                    <a:pt x="1495679" y="0"/>
                    <a:pt x="2300224" y="0"/>
                  </a:cubicBezTo>
                  <a:cubicBezTo>
                    <a:pt x="2866390" y="0"/>
                    <a:pt x="3486023" y="184785"/>
                    <a:pt x="4087876" y="533273"/>
                  </a:cubicBezTo>
                  <a:lnTo>
                    <a:pt x="4102735" y="542163"/>
                  </a:lnTo>
                  <a:lnTo>
                    <a:pt x="4117594" y="533273"/>
                  </a:lnTo>
                  <a:cubicBezTo>
                    <a:pt x="4719574" y="184785"/>
                    <a:pt x="5339334" y="0"/>
                    <a:pt x="5905373" y="0"/>
                  </a:cubicBezTo>
                  <a:cubicBezTo>
                    <a:pt x="6709791" y="0"/>
                    <a:pt x="7383272" y="363474"/>
                    <a:pt x="7749667" y="1001141"/>
                  </a:cubicBezTo>
                  <a:cubicBezTo>
                    <a:pt x="8208518" y="1793748"/>
                    <a:pt x="8119110" y="2860294"/>
                    <a:pt x="7505319" y="3921125"/>
                  </a:cubicBezTo>
                  <a:lnTo>
                    <a:pt x="7496429" y="3935984"/>
                  </a:lnTo>
                  <a:lnTo>
                    <a:pt x="7505319" y="3950843"/>
                  </a:lnTo>
                  <a:cubicBezTo>
                    <a:pt x="7901559" y="4639056"/>
                    <a:pt x="8083296" y="5333365"/>
                    <a:pt x="8029702" y="5964936"/>
                  </a:cubicBezTo>
                  <a:cubicBezTo>
                    <a:pt x="7979029" y="6539992"/>
                    <a:pt x="7728712" y="7046468"/>
                    <a:pt x="7320534" y="7386193"/>
                  </a:cubicBezTo>
                  <a:lnTo>
                    <a:pt x="7293737" y="7410069"/>
                  </a:lnTo>
                  <a:lnTo>
                    <a:pt x="7320534" y="7433945"/>
                  </a:lnTo>
                  <a:cubicBezTo>
                    <a:pt x="7725791" y="7776591"/>
                    <a:pt x="7979029" y="8280146"/>
                    <a:pt x="8029702" y="8855202"/>
                  </a:cubicBezTo>
                  <a:cubicBezTo>
                    <a:pt x="8083296" y="9483852"/>
                    <a:pt x="7904607" y="10181082"/>
                    <a:pt x="7505319" y="10869295"/>
                  </a:cubicBezTo>
                  <a:lnTo>
                    <a:pt x="7496429" y="10884154"/>
                  </a:lnTo>
                  <a:lnTo>
                    <a:pt x="7505319" y="10899013"/>
                  </a:lnTo>
                  <a:cubicBezTo>
                    <a:pt x="8119110" y="11962638"/>
                    <a:pt x="8208518" y="13026389"/>
                    <a:pt x="7749667" y="13818997"/>
                  </a:cubicBezTo>
                  <a:cubicBezTo>
                    <a:pt x="7386193" y="14450695"/>
                    <a:pt x="6712839" y="14814169"/>
                    <a:pt x="5908294" y="14814169"/>
                  </a:cubicBezTo>
                  <a:close/>
                </a:path>
              </a:pathLst>
            </a:custGeom>
            <a:blipFill>
              <a:blip r:embed="rId5"/>
              <a:stretch>
                <a:fillRect l="-111100" t="0" r="-3986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115328"/>
            <a:ext cx="12255603" cy="566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3621" spc="-231">
                <a:solidFill>
                  <a:srgbClr val="FFFFFF"/>
                </a:solidFill>
                <a:latin typeface="Inter"/>
              </a:rPr>
              <a:t>Разработать игру “Zuko: The Path to Redemption”, которая представляет собой файтинг из 3 уровней</a:t>
            </a:r>
          </a:p>
          <a:p>
            <a:pPr algn="l">
              <a:lnSpc>
                <a:spcPts val="4055"/>
              </a:lnSpc>
            </a:pPr>
            <a:r>
              <a:rPr lang="en-US" sz="3621" spc="-231">
                <a:solidFill>
                  <a:srgbClr val="FFFFFF"/>
                </a:solidFill>
                <a:latin typeface="Inter"/>
              </a:rPr>
              <a:t>на каждом из которых игрок должен сразиться с разными противниками, управляя персонажем по имени Зуко. По мере прохождения игры персонаж должен развивать свои навыки, чтобы справиться с более сильными врагами на следующих уровнях. Игра создана для того, чтобы познакомить игроков с миром “Аватара”, а также предложить увлекательный геймплей любителям файтингов и фанатам “Аватар: Легенда об Аанге”.</a:t>
            </a:r>
          </a:p>
          <a:p>
            <a:pPr algn="l">
              <a:lnSpc>
                <a:spcPts val="405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090" r="0" b="-1009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16223" y="661460"/>
            <a:ext cx="9363943" cy="1325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9"/>
              </a:lnSpc>
            </a:pPr>
            <a:r>
              <a:rPr lang="en-US" sz="9713" spc="-621">
                <a:solidFill>
                  <a:srgbClr val="FFFFFF"/>
                </a:solidFill>
                <a:latin typeface="Inter Bold"/>
              </a:rPr>
              <a:t>Задачи проекта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16223" y="2811197"/>
            <a:ext cx="8176415" cy="3012252"/>
          </a:xfrm>
          <a:custGeom>
            <a:avLst/>
            <a:gdLst/>
            <a:ahLst/>
            <a:cxnLst/>
            <a:rect r="r" b="b" t="t" l="l"/>
            <a:pathLst>
              <a:path h="3012252" w="8176415">
                <a:moveTo>
                  <a:pt x="0" y="0"/>
                </a:moveTo>
                <a:lnTo>
                  <a:pt x="8176415" y="0"/>
                </a:lnTo>
                <a:lnTo>
                  <a:pt x="8176415" y="3012252"/>
                </a:lnTo>
                <a:lnTo>
                  <a:pt x="0" y="3012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782" y="4109752"/>
            <a:ext cx="2044154" cy="75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7"/>
              </a:lnSpc>
            </a:pPr>
            <a:r>
              <a:rPr lang="en-US" sz="7289" spc="-195">
                <a:solidFill>
                  <a:srgbClr val="FFFFFF"/>
                </a:solidFill>
                <a:latin typeface="210 수퍼사이즈 Black Box"/>
              </a:rPr>
              <a:t>01.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649946" y="2811197"/>
            <a:ext cx="8423441" cy="3012252"/>
          </a:xfrm>
          <a:custGeom>
            <a:avLst/>
            <a:gdLst/>
            <a:ahLst/>
            <a:cxnLst/>
            <a:rect r="r" b="b" t="t" l="l"/>
            <a:pathLst>
              <a:path h="3012252" w="8423441">
                <a:moveTo>
                  <a:pt x="0" y="0"/>
                </a:moveTo>
                <a:lnTo>
                  <a:pt x="8423441" y="0"/>
                </a:lnTo>
                <a:lnTo>
                  <a:pt x="8423441" y="3012252"/>
                </a:lnTo>
                <a:lnTo>
                  <a:pt x="0" y="3012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14108" y="4109752"/>
            <a:ext cx="2044154" cy="75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7"/>
              </a:lnSpc>
            </a:pPr>
            <a:r>
              <a:rPr lang="en-US" sz="7289" spc="-195">
                <a:solidFill>
                  <a:srgbClr val="FFFFFF"/>
                </a:solidFill>
                <a:latin typeface="210 수퍼사이즈 Black Box"/>
              </a:rPr>
              <a:t>02.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4142" y="6419850"/>
            <a:ext cx="8927777" cy="3088260"/>
          </a:xfrm>
          <a:custGeom>
            <a:avLst/>
            <a:gdLst/>
            <a:ahLst/>
            <a:cxnLst/>
            <a:rect r="r" b="b" t="t" l="l"/>
            <a:pathLst>
              <a:path h="3088260" w="8927777">
                <a:moveTo>
                  <a:pt x="0" y="0"/>
                </a:moveTo>
                <a:lnTo>
                  <a:pt x="8927777" y="0"/>
                </a:lnTo>
                <a:lnTo>
                  <a:pt x="8927777" y="3088260"/>
                </a:lnTo>
                <a:lnTo>
                  <a:pt x="0" y="3088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756409"/>
            <a:ext cx="2044154" cy="75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7"/>
              </a:lnSpc>
            </a:pPr>
            <a:r>
              <a:rPr lang="en-US" sz="7289" spc="-195">
                <a:solidFill>
                  <a:srgbClr val="FFFFFF"/>
                </a:solidFill>
                <a:latin typeface="210 수퍼사이즈 Black Box"/>
              </a:rPr>
              <a:t>03.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47003" y="3548536"/>
            <a:ext cx="4926755" cy="121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6"/>
              </a:lnSpc>
            </a:pPr>
            <a:r>
              <a:rPr lang="en-US" sz="3490" spc="-209">
                <a:solidFill>
                  <a:srgbClr val="FFFFFF"/>
                </a:solidFill>
                <a:latin typeface="Inter Medium"/>
              </a:rPr>
              <a:t>Создать игровой мир с тремя уровнями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36186" y="6419850"/>
            <a:ext cx="7948390" cy="3088260"/>
          </a:xfrm>
          <a:custGeom>
            <a:avLst/>
            <a:gdLst/>
            <a:ahLst/>
            <a:cxnLst/>
            <a:rect r="r" b="b" t="t" l="l"/>
            <a:pathLst>
              <a:path h="3088260" w="7948390">
                <a:moveTo>
                  <a:pt x="0" y="0"/>
                </a:moveTo>
                <a:lnTo>
                  <a:pt x="7948390" y="0"/>
                </a:lnTo>
                <a:lnTo>
                  <a:pt x="7948390" y="3088260"/>
                </a:lnTo>
                <a:lnTo>
                  <a:pt x="0" y="3088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24105" y="7671035"/>
            <a:ext cx="2044154" cy="75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7"/>
              </a:lnSpc>
            </a:pPr>
            <a:r>
              <a:rPr lang="en-US" sz="7289" spc="-195">
                <a:solidFill>
                  <a:srgbClr val="FFFFFF"/>
                </a:solidFill>
                <a:latin typeface="210 수퍼사이즈 Black Box"/>
              </a:rPr>
              <a:t>04.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68259" y="6707575"/>
            <a:ext cx="5025637" cy="252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5"/>
              </a:lnSpc>
            </a:pPr>
            <a:r>
              <a:rPr lang="en-US" sz="3489" spc="-209">
                <a:solidFill>
                  <a:srgbClr val="FFFFFF"/>
                </a:solidFill>
                <a:latin typeface="Inter Medium"/>
              </a:rPr>
              <a:t>Добавить противников на каждом уровне и боевые сцены.</a:t>
            </a:r>
          </a:p>
          <a:p>
            <a:pPr algn="just">
              <a:lnSpc>
                <a:spcPts val="488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072854" y="6764725"/>
            <a:ext cx="6507311" cy="232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2"/>
              </a:lnSpc>
            </a:pPr>
            <a:r>
              <a:rPr lang="en-US" sz="3489" spc="-320">
                <a:solidFill>
                  <a:srgbClr val="FFFFFF"/>
                </a:solidFill>
                <a:latin typeface="Inter Medium"/>
              </a:rPr>
              <a:t>Создать главного персонажа Зуко, обладающего возможностью бегать, прыгать, бить и использовать огненную магию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43936" y="3174304"/>
            <a:ext cx="5240635" cy="1924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2"/>
              </a:lnSpc>
            </a:pPr>
            <a:r>
              <a:rPr lang="en-US" sz="3486" spc="-208">
                <a:solidFill>
                  <a:srgbClr val="FFFFFF"/>
                </a:solidFill>
                <a:latin typeface="Inter Medium"/>
              </a:rPr>
              <a:t>Разработать концепцию и дизайн игры “Zuko: The Path to Redemption”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10090" r="0" b="-1009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747307" y="2932864"/>
            <a:ext cx="12364456" cy="6855404"/>
          </a:xfrm>
          <a:custGeom>
            <a:avLst/>
            <a:gdLst/>
            <a:ahLst/>
            <a:cxnLst/>
            <a:rect r="r" b="b" t="t" l="l"/>
            <a:pathLst>
              <a:path h="6855404" w="12364456">
                <a:moveTo>
                  <a:pt x="0" y="0"/>
                </a:moveTo>
                <a:lnTo>
                  <a:pt x="12364456" y="0"/>
                </a:lnTo>
                <a:lnTo>
                  <a:pt x="12364456" y="6855404"/>
                </a:lnTo>
                <a:lnTo>
                  <a:pt x="0" y="6855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86533" y="544523"/>
            <a:ext cx="12736886" cy="148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45"/>
              </a:lnSpc>
            </a:pPr>
            <a:r>
              <a:rPr lang="en-US" sz="13177" spc="-460">
                <a:solidFill>
                  <a:srgbClr val="FFFFFF"/>
                </a:solidFill>
                <a:latin typeface="210 수퍼사이즈 Black Box"/>
              </a:rPr>
              <a:t>MAIN MENU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10090" r="0" b="-1009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2019" y="1115928"/>
            <a:ext cx="9208831" cy="5096647"/>
          </a:xfrm>
          <a:custGeom>
            <a:avLst/>
            <a:gdLst/>
            <a:ahLst/>
            <a:cxnLst/>
            <a:rect r="r" b="b" t="t" l="l"/>
            <a:pathLst>
              <a:path h="5096647" w="9208831">
                <a:moveTo>
                  <a:pt x="0" y="0"/>
                </a:moveTo>
                <a:lnTo>
                  <a:pt x="9208831" y="0"/>
                </a:lnTo>
                <a:lnTo>
                  <a:pt x="9208831" y="5096647"/>
                </a:lnTo>
                <a:lnTo>
                  <a:pt x="0" y="5096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7538" y="1898121"/>
            <a:ext cx="9232673" cy="5130405"/>
          </a:xfrm>
          <a:custGeom>
            <a:avLst/>
            <a:gdLst/>
            <a:ahLst/>
            <a:cxnLst/>
            <a:rect r="r" b="b" t="t" l="l"/>
            <a:pathLst>
              <a:path h="5130405" w="9232673">
                <a:moveTo>
                  <a:pt x="0" y="0"/>
                </a:moveTo>
                <a:lnTo>
                  <a:pt x="9232674" y="0"/>
                </a:lnTo>
                <a:lnTo>
                  <a:pt x="9232674" y="5130405"/>
                </a:lnTo>
                <a:lnTo>
                  <a:pt x="0" y="51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3316" y="5357588"/>
            <a:ext cx="8446314" cy="4684036"/>
          </a:xfrm>
          <a:custGeom>
            <a:avLst/>
            <a:gdLst/>
            <a:ahLst/>
            <a:cxnLst/>
            <a:rect r="r" b="b" t="t" l="l"/>
            <a:pathLst>
              <a:path h="4684036" w="8446314">
                <a:moveTo>
                  <a:pt x="0" y="0"/>
                </a:moveTo>
                <a:lnTo>
                  <a:pt x="8446314" y="0"/>
                </a:lnTo>
                <a:lnTo>
                  <a:pt x="8446314" y="4684035"/>
                </a:lnTo>
                <a:lnTo>
                  <a:pt x="0" y="4684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543304" y="544830"/>
            <a:ext cx="15927764" cy="175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67"/>
              </a:lnSpc>
            </a:pPr>
            <a:r>
              <a:rPr lang="en-US" sz="13200" spc="-461">
                <a:solidFill>
                  <a:srgbClr val="FFFFFF"/>
                </a:solidFill>
                <a:latin typeface="210 수퍼사이즈 Black Box"/>
              </a:rPr>
              <a:t>FIRST LEVEL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10090" r="0" b="-1009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6624" y="1164427"/>
            <a:ext cx="9384159" cy="5115791"/>
          </a:xfrm>
          <a:custGeom>
            <a:avLst/>
            <a:gdLst/>
            <a:ahLst/>
            <a:cxnLst/>
            <a:rect r="r" b="b" t="t" l="l"/>
            <a:pathLst>
              <a:path h="5115791" w="9384159">
                <a:moveTo>
                  <a:pt x="0" y="0"/>
                </a:moveTo>
                <a:lnTo>
                  <a:pt x="9384159" y="0"/>
                </a:lnTo>
                <a:lnTo>
                  <a:pt x="9384159" y="5115791"/>
                </a:lnTo>
                <a:lnTo>
                  <a:pt x="0" y="5115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6" r="0" b="-8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7837" y="5197712"/>
            <a:ext cx="8975160" cy="4977316"/>
          </a:xfrm>
          <a:custGeom>
            <a:avLst/>
            <a:gdLst/>
            <a:ahLst/>
            <a:cxnLst/>
            <a:rect r="r" b="b" t="t" l="l"/>
            <a:pathLst>
              <a:path h="4977316" w="8975160">
                <a:moveTo>
                  <a:pt x="0" y="0"/>
                </a:moveTo>
                <a:lnTo>
                  <a:pt x="8975160" y="0"/>
                </a:lnTo>
                <a:lnTo>
                  <a:pt x="8975160" y="4977316"/>
                </a:lnTo>
                <a:lnTo>
                  <a:pt x="0" y="497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0761" y="2110641"/>
            <a:ext cx="9610056" cy="5340109"/>
          </a:xfrm>
          <a:custGeom>
            <a:avLst/>
            <a:gdLst/>
            <a:ahLst/>
            <a:cxnLst/>
            <a:rect r="r" b="b" t="t" l="l"/>
            <a:pathLst>
              <a:path h="5340109" w="9610056">
                <a:moveTo>
                  <a:pt x="0" y="0"/>
                </a:moveTo>
                <a:lnTo>
                  <a:pt x="9610056" y="0"/>
                </a:lnTo>
                <a:lnTo>
                  <a:pt x="9610056" y="5340109"/>
                </a:lnTo>
                <a:lnTo>
                  <a:pt x="0" y="5340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687740" y="544830"/>
            <a:ext cx="18611619" cy="175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67"/>
              </a:lnSpc>
            </a:pPr>
            <a:r>
              <a:rPr lang="en-US" sz="13200" spc="-461">
                <a:solidFill>
                  <a:srgbClr val="FFFFFF"/>
                </a:solidFill>
                <a:latin typeface="210 수퍼사이즈 Black Box"/>
              </a:rPr>
              <a:t>SECOND LEVEL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10090" r="0" b="-1009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384891" y="4569487"/>
            <a:ext cx="9507903" cy="5277468"/>
          </a:xfrm>
          <a:custGeom>
            <a:avLst/>
            <a:gdLst/>
            <a:ahLst/>
            <a:cxnLst/>
            <a:rect r="r" b="b" t="t" l="l"/>
            <a:pathLst>
              <a:path h="5277468" w="9507903">
                <a:moveTo>
                  <a:pt x="0" y="0"/>
                </a:moveTo>
                <a:lnTo>
                  <a:pt x="9507904" y="0"/>
                </a:lnTo>
                <a:lnTo>
                  <a:pt x="9507904" y="5277467"/>
                </a:lnTo>
                <a:lnTo>
                  <a:pt x="0" y="5277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0165" y="2386893"/>
            <a:ext cx="9507903" cy="5283345"/>
          </a:xfrm>
          <a:custGeom>
            <a:avLst/>
            <a:gdLst/>
            <a:ahLst/>
            <a:cxnLst/>
            <a:rect r="r" b="b" t="t" l="l"/>
            <a:pathLst>
              <a:path h="5283345" w="9507903">
                <a:moveTo>
                  <a:pt x="0" y="0"/>
                </a:moveTo>
                <a:lnTo>
                  <a:pt x="9507903" y="0"/>
                </a:lnTo>
                <a:lnTo>
                  <a:pt x="9507903" y="5283345"/>
                </a:lnTo>
                <a:lnTo>
                  <a:pt x="0" y="528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365491" y="544830"/>
            <a:ext cx="12926925" cy="175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67"/>
              </a:lnSpc>
            </a:pPr>
            <a:r>
              <a:rPr lang="en-US" sz="13200" spc="-461">
                <a:solidFill>
                  <a:srgbClr val="FFFFFF"/>
                </a:solidFill>
                <a:latin typeface="210 수퍼사이즈 Black Box"/>
              </a:rPr>
              <a:t>SETTINGS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10090" r="0" b="-1009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655483" y="2738181"/>
            <a:ext cx="12726219" cy="7071696"/>
          </a:xfrm>
          <a:custGeom>
            <a:avLst/>
            <a:gdLst/>
            <a:ahLst/>
            <a:cxnLst/>
            <a:rect r="r" b="b" t="t" l="l"/>
            <a:pathLst>
              <a:path h="7071696" w="12726219">
                <a:moveTo>
                  <a:pt x="0" y="0"/>
                </a:moveTo>
                <a:lnTo>
                  <a:pt x="12726219" y="0"/>
                </a:lnTo>
                <a:lnTo>
                  <a:pt x="12726219" y="7071696"/>
                </a:lnTo>
                <a:lnTo>
                  <a:pt x="0" y="7071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301297" y="544830"/>
            <a:ext cx="11386271" cy="175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67"/>
              </a:lnSpc>
            </a:pPr>
            <a:r>
              <a:rPr lang="en-US" sz="13200" spc="-461">
                <a:solidFill>
                  <a:srgbClr val="FFFFFF"/>
                </a:solidFill>
                <a:latin typeface="210 수퍼사이즈 Black Box"/>
              </a:rPr>
              <a:t>CREDITS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10090" r="0" b="-1009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592359" y="3407729"/>
            <a:ext cx="590838" cy="590838"/>
          </a:xfrm>
          <a:custGeom>
            <a:avLst/>
            <a:gdLst/>
            <a:ahLst/>
            <a:cxnLst/>
            <a:rect r="r" b="b" t="t" l="l"/>
            <a:pathLst>
              <a:path h="590838" w="590838">
                <a:moveTo>
                  <a:pt x="0" y="0"/>
                </a:moveTo>
                <a:lnTo>
                  <a:pt x="590839" y="0"/>
                </a:lnTo>
                <a:lnTo>
                  <a:pt x="590839" y="590839"/>
                </a:lnTo>
                <a:lnTo>
                  <a:pt x="0" y="59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33386" y="3362618"/>
            <a:ext cx="751516" cy="681062"/>
          </a:xfrm>
          <a:custGeom>
            <a:avLst/>
            <a:gdLst/>
            <a:ahLst/>
            <a:cxnLst/>
            <a:rect r="r" b="b" t="t" l="l"/>
            <a:pathLst>
              <a:path h="681062" w="751516">
                <a:moveTo>
                  <a:pt x="0" y="0"/>
                </a:moveTo>
                <a:lnTo>
                  <a:pt x="751517" y="0"/>
                </a:lnTo>
                <a:lnTo>
                  <a:pt x="751517" y="681061"/>
                </a:lnTo>
                <a:lnTo>
                  <a:pt x="0" y="681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92359" y="4338541"/>
            <a:ext cx="590838" cy="590838"/>
          </a:xfrm>
          <a:custGeom>
            <a:avLst/>
            <a:gdLst/>
            <a:ahLst/>
            <a:cxnLst/>
            <a:rect r="r" b="b" t="t" l="l"/>
            <a:pathLst>
              <a:path h="590838" w="590838">
                <a:moveTo>
                  <a:pt x="0" y="0"/>
                </a:moveTo>
                <a:lnTo>
                  <a:pt x="590839" y="0"/>
                </a:lnTo>
                <a:lnTo>
                  <a:pt x="590839" y="590839"/>
                </a:lnTo>
                <a:lnTo>
                  <a:pt x="0" y="590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99273" y="333837"/>
            <a:ext cx="2750119" cy="970630"/>
          </a:xfrm>
          <a:custGeom>
            <a:avLst/>
            <a:gdLst/>
            <a:ahLst/>
            <a:cxnLst/>
            <a:rect r="r" b="b" t="t" l="l"/>
            <a:pathLst>
              <a:path h="970630" w="2750119">
                <a:moveTo>
                  <a:pt x="0" y="0"/>
                </a:moveTo>
                <a:lnTo>
                  <a:pt x="2750118" y="0"/>
                </a:lnTo>
                <a:lnTo>
                  <a:pt x="2750118" y="970631"/>
                </a:lnTo>
                <a:lnTo>
                  <a:pt x="0" y="970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16897" y="224975"/>
            <a:ext cx="3255902" cy="1149142"/>
          </a:xfrm>
          <a:custGeom>
            <a:avLst/>
            <a:gdLst/>
            <a:ahLst/>
            <a:cxnLst/>
            <a:rect r="r" b="b" t="t" l="l"/>
            <a:pathLst>
              <a:path h="1149142" w="3255902">
                <a:moveTo>
                  <a:pt x="0" y="0"/>
                </a:moveTo>
                <a:lnTo>
                  <a:pt x="3255902" y="0"/>
                </a:lnTo>
                <a:lnTo>
                  <a:pt x="3255902" y="1149142"/>
                </a:lnTo>
                <a:lnTo>
                  <a:pt x="0" y="11491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94497" y="1344021"/>
            <a:ext cx="2920958" cy="1030926"/>
          </a:xfrm>
          <a:custGeom>
            <a:avLst/>
            <a:gdLst/>
            <a:ahLst/>
            <a:cxnLst/>
            <a:rect r="r" b="b" t="t" l="l"/>
            <a:pathLst>
              <a:path h="1030926" w="2920958">
                <a:moveTo>
                  <a:pt x="0" y="0"/>
                </a:moveTo>
                <a:lnTo>
                  <a:pt x="2920958" y="0"/>
                </a:lnTo>
                <a:lnTo>
                  <a:pt x="2920958" y="1030927"/>
                </a:lnTo>
                <a:lnTo>
                  <a:pt x="0" y="1030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25410" y="1304468"/>
            <a:ext cx="3303310" cy="1165874"/>
          </a:xfrm>
          <a:custGeom>
            <a:avLst/>
            <a:gdLst/>
            <a:ahLst/>
            <a:cxnLst/>
            <a:rect r="r" b="b" t="t" l="l"/>
            <a:pathLst>
              <a:path h="1165874" w="3303310">
                <a:moveTo>
                  <a:pt x="0" y="0"/>
                </a:moveTo>
                <a:lnTo>
                  <a:pt x="3303310" y="0"/>
                </a:lnTo>
                <a:lnTo>
                  <a:pt x="3303310" y="1165874"/>
                </a:lnTo>
                <a:lnTo>
                  <a:pt x="0" y="11658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09145" y="3955649"/>
            <a:ext cx="4039998" cy="2334221"/>
          </a:xfrm>
          <a:custGeom>
            <a:avLst/>
            <a:gdLst/>
            <a:ahLst/>
            <a:cxnLst/>
            <a:rect r="r" b="b" t="t" l="l"/>
            <a:pathLst>
              <a:path h="2334221" w="4039998">
                <a:moveTo>
                  <a:pt x="0" y="0"/>
                </a:moveTo>
                <a:lnTo>
                  <a:pt x="4039998" y="0"/>
                </a:lnTo>
                <a:lnTo>
                  <a:pt x="4039998" y="2334221"/>
                </a:lnTo>
                <a:lnTo>
                  <a:pt x="0" y="2334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7195" y="6072979"/>
            <a:ext cx="3677782" cy="2353780"/>
          </a:xfrm>
          <a:custGeom>
            <a:avLst/>
            <a:gdLst/>
            <a:ahLst/>
            <a:cxnLst/>
            <a:rect r="r" b="b" t="t" l="l"/>
            <a:pathLst>
              <a:path h="2353780" w="3677782">
                <a:moveTo>
                  <a:pt x="0" y="0"/>
                </a:moveTo>
                <a:lnTo>
                  <a:pt x="3677782" y="0"/>
                </a:lnTo>
                <a:lnTo>
                  <a:pt x="3677782" y="2353781"/>
                </a:lnTo>
                <a:lnTo>
                  <a:pt x="0" y="23537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69753" y="3955649"/>
            <a:ext cx="3986859" cy="2816803"/>
          </a:xfrm>
          <a:custGeom>
            <a:avLst/>
            <a:gdLst/>
            <a:ahLst/>
            <a:cxnLst/>
            <a:rect r="r" b="b" t="t" l="l"/>
            <a:pathLst>
              <a:path h="2816803" w="3986859">
                <a:moveTo>
                  <a:pt x="0" y="0"/>
                </a:moveTo>
                <a:lnTo>
                  <a:pt x="3986859" y="0"/>
                </a:lnTo>
                <a:lnTo>
                  <a:pt x="3986859" y="2816803"/>
                </a:lnTo>
                <a:lnTo>
                  <a:pt x="0" y="2816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64613" y="6060412"/>
            <a:ext cx="4509835" cy="2605683"/>
          </a:xfrm>
          <a:custGeom>
            <a:avLst/>
            <a:gdLst/>
            <a:ahLst/>
            <a:cxnLst/>
            <a:rect r="r" b="b" t="t" l="l"/>
            <a:pathLst>
              <a:path h="2605683" w="4509835">
                <a:moveTo>
                  <a:pt x="0" y="0"/>
                </a:moveTo>
                <a:lnTo>
                  <a:pt x="4509836" y="0"/>
                </a:lnTo>
                <a:lnTo>
                  <a:pt x="4509836" y="2605682"/>
                </a:lnTo>
                <a:lnTo>
                  <a:pt x="0" y="26056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16967" y="5672837"/>
            <a:ext cx="4454065" cy="2415512"/>
          </a:xfrm>
          <a:custGeom>
            <a:avLst/>
            <a:gdLst/>
            <a:ahLst/>
            <a:cxnLst/>
            <a:rect r="r" b="b" t="t" l="l"/>
            <a:pathLst>
              <a:path h="2415512" w="4454065">
                <a:moveTo>
                  <a:pt x="0" y="0"/>
                </a:moveTo>
                <a:lnTo>
                  <a:pt x="4454066" y="0"/>
                </a:lnTo>
                <a:lnTo>
                  <a:pt x="4454066" y="2415512"/>
                </a:lnTo>
                <a:lnTo>
                  <a:pt x="0" y="24155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91508" y="-3115697"/>
            <a:ext cx="8201305" cy="21870146"/>
          </a:xfrm>
          <a:custGeom>
            <a:avLst/>
            <a:gdLst/>
            <a:ahLst/>
            <a:cxnLst/>
            <a:rect r="r" b="b" t="t" l="l"/>
            <a:pathLst>
              <a:path h="21870146" w="8201305">
                <a:moveTo>
                  <a:pt x="0" y="0"/>
                </a:moveTo>
                <a:lnTo>
                  <a:pt x="8201305" y="0"/>
                </a:lnTo>
                <a:lnTo>
                  <a:pt x="8201305" y="21870146"/>
                </a:lnTo>
                <a:lnTo>
                  <a:pt x="0" y="2187014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701995" y="-10797821"/>
            <a:ext cx="7935516" cy="21161375"/>
          </a:xfrm>
          <a:custGeom>
            <a:avLst/>
            <a:gdLst/>
            <a:ahLst/>
            <a:cxnLst/>
            <a:rect r="r" b="b" t="t" l="l"/>
            <a:pathLst>
              <a:path h="21161375" w="7935516">
                <a:moveTo>
                  <a:pt x="0" y="0"/>
                </a:moveTo>
                <a:lnTo>
                  <a:pt x="7935516" y="0"/>
                </a:lnTo>
                <a:lnTo>
                  <a:pt x="7935516" y="21161375"/>
                </a:lnTo>
                <a:lnTo>
                  <a:pt x="0" y="211613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1430964" y="544830"/>
            <a:ext cx="15610552" cy="175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67"/>
              </a:lnSpc>
            </a:pPr>
            <a:r>
              <a:rPr lang="en-US" sz="13200" spc="-461">
                <a:solidFill>
                  <a:srgbClr val="FFFFFF"/>
                </a:solidFill>
                <a:latin typeface="210 수퍼사이즈 Black Box"/>
              </a:rPr>
              <a:t>BACKSTAGE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398469" y="4415608"/>
            <a:ext cx="8878601" cy="23676269"/>
          </a:xfrm>
          <a:custGeom>
            <a:avLst/>
            <a:gdLst/>
            <a:ahLst/>
            <a:cxnLst/>
            <a:rect r="r" b="b" t="t" l="l"/>
            <a:pathLst>
              <a:path h="23676269" w="8878601">
                <a:moveTo>
                  <a:pt x="0" y="0"/>
                </a:moveTo>
                <a:lnTo>
                  <a:pt x="8878601" y="0"/>
                </a:lnTo>
                <a:lnTo>
                  <a:pt x="8878601" y="23676270"/>
                </a:lnTo>
                <a:lnTo>
                  <a:pt x="0" y="236762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582852" y="2148909"/>
            <a:ext cx="12968364" cy="34582304"/>
          </a:xfrm>
          <a:custGeom>
            <a:avLst/>
            <a:gdLst/>
            <a:ahLst/>
            <a:cxnLst/>
            <a:rect r="r" b="b" t="t" l="l"/>
            <a:pathLst>
              <a:path h="34582304" w="12968364">
                <a:moveTo>
                  <a:pt x="0" y="0"/>
                </a:moveTo>
                <a:lnTo>
                  <a:pt x="12968365" y="0"/>
                </a:lnTo>
                <a:lnTo>
                  <a:pt x="12968365" y="34582304"/>
                </a:lnTo>
                <a:lnTo>
                  <a:pt x="0" y="3458230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633386" y="4338541"/>
            <a:ext cx="751516" cy="681062"/>
          </a:xfrm>
          <a:custGeom>
            <a:avLst/>
            <a:gdLst/>
            <a:ahLst/>
            <a:cxnLst/>
            <a:rect r="r" b="b" t="t" l="l"/>
            <a:pathLst>
              <a:path h="681062" w="751516">
                <a:moveTo>
                  <a:pt x="0" y="0"/>
                </a:moveTo>
                <a:lnTo>
                  <a:pt x="751517" y="0"/>
                </a:lnTo>
                <a:lnTo>
                  <a:pt x="751517" y="681062"/>
                </a:lnTo>
                <a:lnTo>
                  <a:pt x="0" y="68106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DAF6JVeryu0</dc:identifier>
  <dcterms:modified xsi:type="dcterms:W3CDTF">2011-08-01T06:04:30Z</dcterms:modified>
  <cp:revision>1</cp:revision>
  <dc:title>Zuko The Path to Redemption</dc:title>
</cp:coreProperties>
</file>